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60" r:id="rId2"/>
    <p:sldId id="341" r:id="rId3"/>
    <p:sldId id="342" r:id="rId4"/>
    <p:sldId id="263" r:id="rId5"/>
    <p:sldId id="344" r:id="rId6"/>
    <p:sldId id="351" r:id="rId7"/>
    <p:sldId id="352" r:id="rId8"/>
    <p:sldId id="261" r:id="rId9"/>
    <p:sldId id="353" r:id="rId10"/>
    <p:sldId id="358" r:id="rId11"/>
    <p:sldId id="346" r:id="rId12"/>
    <p:sldId id="361" r:id="rId13"/>
    <p:sldId id="359" r:id="rId14"/>
    <p:sldId id="360" r:id="rId15"/>
    <p:sldId id="364" r:id="rId16"/>
    <p:sldId id="363" r:id="rId17"/>
    <p:sldId id="354" r:id="rId18"/>
    <p:sldId id="355" r:id="rId19"/>
    <p:sldId id="356" r:id="rId20"/>
    <p:sldId id="357" r:id="rId21"/>
    <p:sldId id="343" r:id="rId22"/>
    <p:sldId id="345" r:id="rId23"/>
    <p:sldId id="347" r:id="rId24"/>
    <p:sldId id="348" r:id="rId25"/>
    <p:sldId id="349" r:id="rId26"/>
    <p:sldId id="298" r:id="rId27"/>
    <p:sldId id="26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266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267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268" r:id="rId73"/>
    <p:sldId id="269" r:id="rId74"/>
    <p:sldId id="270" r:id="rId75"/>
    <p:sldId id="271" r:id="rId76"/>
    <p:sldId id="272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281" r:id="rId86"/>
    <p:sldId id="282" r:id="rId87"/>
    <p:sldId id="283" r:id="rId88"/>
    <p:sldId id="284" r:id="rId89"/>
    <p:sldId id="285" r:id="rId90"/>
    <p:sldId id="286" r:id="rId91"/>
    <p:sldId id="287" r:id="rId92"/>
    <p:sldId id="288" r:id="rId93"/>
    <p:sldId id="289" r:id="rId94"/>
    <p:sldId id="290" r:id="rId95"/>
    <p:sldId id="291" r:id="rId96"/>
    <p:sldId id="292" r:id="rId97"/>
    <p:sldId id="293" r:id="rId98"/>
    <p:sldId id="294" r:id="rId99"/>
    <p:sldId id="295" r:id="rId100"/>
    <p:sldId id="29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0"/>
    <p:restoredTop sz="75251"/>
  </p:normalViewPr>
  <p:slideViewPr>
    <p:cSldViewPr snapToGrid="0" snapToObjects="1">
      <p:cViewPr varScale="1">
        <p:scale>
          <a:sx n="71" d="100"/>
          <a:sy n="7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85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2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3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5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1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98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1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08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4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0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3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36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5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radio: </a:t>
            </a:r>
            <a:r>
              <a:rPr lang="en-US" dirty="0" err="1" smtClean="0"/>
              <a:t>eg</a:t>
            </a:r>
            <a:r>
              <a:rPr lang="en-US" dirty="0" smtClean="0"/>
              <a:t>, interviewed about another poet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Locate poems of interest </a:t>
            </a:r>
            <a:r>
              <a:rPr lang="mr-IN" sz="1200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 non-segmented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event detection</a:t>
            </a:r>
          </a:p>
          <a:p>
            <a:r>
              <a:rPr lang="en-US" dirty="0" smtClean="0"/>
              <a:t>open set = haystack search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Trained using universal background model (UBM)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9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2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Pedagogy: Students learn at home. And it’s harder than ever to find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illicit copies of commercial software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Openness is political</a:t>
            </a:r>
          </a:p>
          <a:p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ideology=political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ideals and...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Last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but not least: smug sense of superiority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0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7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28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2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47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Human(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readable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If you don’t need a tree, don’t use a tree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When</a:t>
            </a:r>
            <a:r>
              <a:rPr lang="en-US" sz="1200" baseline="0" dirty="0" smtClean="0">
                <a:solidFill>
                  <a:schemeClr val="tx1"/>
                </a:solidFill>
              </a:rPr>
              <a:t> you get really big, you do need databases. That’s no joke. But even in those cases, back everything up in flat files.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61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that is their value proposition, so to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19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8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9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9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96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84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9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at the Centre for Digital Music, Queen Mary, University of London.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aseline="0" dirty="0" smtClean="0"/>
              <a:t>Alternatives: PRAAT, ANVIL, Transcriber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5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986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Creeley</a:t>
            </a:r>
            <a:r>
              <a:rPr lang="en-US" baseline="0" dirty="0" smtClean="0"/>
              <a:t>: 340 files</a:t>
            </a:r>
          </a:p>
          <a:p>
            <a:r>
              <a:rPr lang="en-US" baseline="0" dirty="0" smtClean="0"/>
              <a:t>140 corrected by hand to get 15 hours</a:t>
            </a:r>
          </a:p>
          <a:p>
            <a:r>
              <a:rPr lang="en-US" baseline="0" dirty="0" smtClean="0"/>
              <a:t>10 hours of PennSound UBM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34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Creeley-Robert_01_Complete-Reading_92nd-St-Y_NYC_1986.mp3 demo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 applauses at beginning separate intro and reading(?) by someone else		- example of quickly finding transition that would otherwise be time-consuming to locate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Intro by Shelley(</a:t>
            </a:r>
            <a:r>
              <a:rPr lang="en-US" dirty="0" err="1" smtClean="0"/>
              <a:t>sp</a:t>
            </a:r>
            <a:r>
              <a:rPr lang="en-US" dirty="0" smtClean="0"/>
              <a:t>) Mason, director of the poetry center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Gwendolyn Brooks &amp; </a:t>
            </a:r>
            <a:r>
              <a:rPr lang="en-US" dirty="0" err="1" smtClean="0"/>
              <a:t>Creeley</a:t>
            </a:r>
            <a:r>
              <a:rPr lang="en-US" dirty="0" smtClean="0"/>
              <a:t>, both introduced by DH </a:t>
            </a:r>
            <a:r>
              <a:rPr lang="en-US" dirty="0" err="1" smtClean="0"/>
              <a:t>Mellom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844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5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7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Digging through archives is hard,</a:t>
            </a:r>
            <a:r>
              <a:rPr lang="en-US" baseline="0" dirty="0" smtClean="0"/>
              <a:t> and it’s maddening — and it’s fun! But it can also be brutally boring, and that’s the work that humanists do: literary studies, material history, regular history ... it’s a slog.</a:t>
            </a:r>
          </a:p>
          <a:p>
            <a:r>
              <a:rPr lang="en-US" baseline="0" dirty="0" smtClean="0"/>
              <a:t>I’m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glad I only have one foot in literary studies,.</a:t>
            </a:r>
            <a:endParaRPr lang="en-US" dirty="0" smtClean="0"/>
          </a:p>
          <a:p>
            <a:r>
              <a:rPr lang="en-US" dirty="0" smtClean="0"/>
              <a:t>Keep being patient,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4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this isn’t out of school — PennSound has things they don’t post for the public ... but in principle they *could* make that material searchable in some form.</a:t>
            </a:r>
          </a:p>
          <a:p>
            <a:r>
              <a:rPr lang="en-US" baseline="0" dirty="0" smtClean="0"/>
              <a:t>I’d love if one of you want to push this far enough to get sued ... though the supreme court does change from time to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8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45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7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6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9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4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49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06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776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9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77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66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40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4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3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267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9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00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04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38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35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12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8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and Audio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 and cheap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33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5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8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33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3415" y="5750664"/>
            <a:ext cx="25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http</a:t>
            </a:r>
            <a:r>
              <a:rPr lang="en-US" sz="1600" dirty="0"/>
              <a:t>://</a:t>
            </a:r>
            <a:r>
              <a:rPr lang="en-US" sz="1600" dirty="0" err="1" smtClean="0"/>
              <a:t>scikit-learn.org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92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" y="666131"/>
            <a:ext cx="12109388" cy="4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Concrete PennSound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Expedite laborious segmentation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work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Assemble centralized metadata set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Locate poems of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speakers of interest where metadata is scant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Q&amp;A sessions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Panel discussions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Recorded seminars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Radio/TV/film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</a:rPr>
              <a:t>appearances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Approaches at hand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vent detection (silence, applause, etc.)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Speech to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text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Unsupervised speaker diarization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Closed set: classification among pre-enrolled speakers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Open set: searching for given speaker(s) against universal background model (UBM)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4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6658" y="1586298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358" y="160391"/>
            <a:ext cx="6346242" cy="6010836"/>
          </a:xfrm>
          <a:prstGeom prst="rect">
            <a:avLst/>
          </a:prstGeom>
        </p:spPr>
      </p:pic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session file</a:t>
            </a:r>
          </a:p>
        </p:txBody>
      </p:sp>
    </p:spTree>
    <p:extLst>
      <p:ext uri="{BB962C8B-B14F-4D97-AF65-F5344CB8AC3E}">
        <p14:creationId xmlns:p14="http://schemas.microsoft.com/office/powerpoint/2010/main" val="1475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WAV, MP3,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Stack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Free / open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source software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Cost, scale, customization, transparency, stability, pedagogy,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ideology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Avoid weird exchange formats.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im for human </a:t>
            </a:r>
            <a:r>
              <a:rPr lang="en-US" sz="2600" u="sng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machine readability.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CSV &gt; JSON &gt; XML &gt; DBs &gt; Proprietary BLOBs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Media format flexibility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WAV, MP3, etc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Python &amp; bash interfaces where possible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Programmers are lazy.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teamgoals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Technical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collaborators with perfectly aligned research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interests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Supercomputer access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Funding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for worker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bees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Expertise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in signal processing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&amp;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path/to/audio.mp3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applause classification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-l "Speaker Name" path/to/directory/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1"/>
                </a:solidFill>
              </a:rPr>
              <a:t>Batch diarize</a:t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-b path/to/directory/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1"/>
                </a:solidFill>
              </a:rPr>
              <a:t>Batch </a:t>
            </a:r>
            <a:r>
              <a:rPr lang="en-US" sz="2600" dirty="0" smtClean="0">
                <a:solidFill>
                  <a:schemeClr val="bg1"/>
                </a:solidFill>
              </a:rPr>
              <a:t>diarize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Audio Tagging Toolkit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Find applause in single recording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/path/to/audio.mp3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applause </a:t>
            </a:r>
            <a:r>
              <a:rPr lang="en-US" sz="2600" dirty="0" smtClean="0"/>
              <a:t>classification</a:t>
            </a:r>
            <a:br>
              <a:rPr lang="en-US" sz="2600" dirty="0" smtClean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FindApplause.py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-b -l "Speaker Name" path/to/directory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lang="en-US" sz="2600" dirty="0"/>
              <a:t>Batch </a:t>
            </a:r>
            <a:r>
              <a:rPr lang="en-US" sz="2600" dirty="0" smtClean="0"/>
              <a:t>diarize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Diarize.py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-c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 path/to/directory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59391"/>
            <a:ext cx="9728823" cy="61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4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258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Humanists are patient.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7"/>
            <a:ext cx="10515600" cy="3855308"/>
          </a:xfrm>
        </p:spPr>
        <p:txBody>
          <a:bodyPr/>
          <a:lstStyle/>
          <a:p>
            <a:pPr algn="ctr"/>
            <a:r>
              <a:rPr lang="en-US" dirty="0"/>
              <a:t>Meaningful </a:t>
            </a:r>
            <a:r>
              <a:rPr lang="en-US" dirty="0" smtClean="0"/>
              <a:t>search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Long-term 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Title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3327</Words>
  <Application>Microsoft Macintosh PowerPoint</Application>
  <PresentationFormat>Widescreen</PresentationFormat>
  <Paragraphs>725</Paragraphs>
  <Slides>100</Slides>
  <Notes>100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Machine Learning and Audio</vt:lpstr>
      <vt:lpstr>PowerPoint Presentation</vt:lpstr>
      <vt:lpstr>PowerPoint Presentation</vt:lpstr>
      <vt:lpstr>PowerPoint Presentation</vt:lpstr>
      <vt:lpstr>Types of machine learning</vt:lpstr>
      <vt:lpstr>Types of machine learning</vt:lpstr>
      <vt:lpstr>Disciplines in audio ML</vt:lpstr>
      <vt:lpstr>PowerPoint Presentation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Types of machine learning</vt:lpstr>
      <vt:lpstr>Types of machine learning</vt:lpstr>
      <vt:lpstr>Types of machine learning</vt:lpstr>
      <vt:lpstr>Types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metadata goals</vt:lpstr>
      <vt:lpstr>PowerPoint Presentation</vt:lpstr>
      <vt:lpstr>General metadata goals</vt:lpstr>
      <vt:lpstr>General metadata goals</vt:lpstr>
      <vt:lpstr>General search goals</vt:lpstr>
      <vt:lpstr>General search goals</vt:lpstr>
      <vt:lpstr>General search goals</vt:lpstr>
      <vt:lpstr>General search goals</vt:lpstr>
      <vt:lpstr>Concrete PennSound goals</vt:lpstr>
      <vt:lpstr>Concrete PennSound goals</vt:lpstr>
      <vt:lpstr>PowerPoint Presentation</vt:lpstr>
      <vt:lpstr>Concrete PennSound goals</vt:lpstr>
      <vt:lpstr>Concrete PennSound goals</vt:lpstr>
      <vt:lpstr>Approaches at hand</vt:lpstr>
      <vt:lpstr>Changes in the past 5 years</vt:lpstr>
      <vt:lpstr>Stack Goals</vt:lpstr>
      <vt:lpstr>Stack Goals</vt:lpstr>
      <vt:lpstr>PowerPoint Presentation</vt:lpstr>
      <vt:lpstr>PowerPoint Presentation</vt:lpstr>
      <vt:lpstr>Stack Goals</vt:lpstr>
      <vt:lpstr>Stack Goals</vt:lpstr>
      <vt:lpstr>Programmers are lazy.</vt:lpstr>
      <vt:lpstr>#teamgoals</vt:lpstr>
      <vt:lpstr>Title</vt:lpstr>
      <vt:lpstr>PowerPoint Presentation</vt:lpstr>
      <vt:lpstr>PowerPoint Presentation</vt:lpstr>
      <vt:lpstr>pyAudioAnalysis</vt:lpstr>
      <vt:lpstr>Audio Tagging Toolkit</vt:lpstr>
      <vt:lpstr>Audio Tagging Toolkit</vt:lpstr>
      <vt:lpstr>Audio Tagging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Humanists are patient.</vt:lpstr>
      <vt:lpstr>Meaningful search ⟶ Long-term preservation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  <vt:lpstr>PowerPoint Presentation</vt:lpstr>
      <vt:lpstr>Title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58</cp:revision>
  <dcterms:created xsi:type="dcterms:W3CDTF">2017-05-07T13:13:01Z</dcterms:created>
  <dcterms:modified xsi:type="dcterms:W3CDTF">2017-06-06T11:45:09Z</dcterms:modified>
</cp:coreProperties>
</file>